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handoutMasterIdLst>
    <p:handoutMasterId r:id="rId7"/>
  </p:handout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6370" autoAdjust="0"/>
  </p:normalViewPr>
  <p:slideViewPr>
    <p:cSldViewPr snapToGrid="0">
      <p:cViewPr varScale="1">
        <p:scale>
          <a:sx n="107" d="100"/>
          <a:sy n="107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1F23846-3A27-4551-9F02-0D71E39061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0F7D1F7-9589-4D0A-8174-45FCEB9740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64EDFB-C80E-41BF-8190-5710CF6A146B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99D6328-D645-48B4-A22F-CB4B2634D9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2A40553-CF0C-4248-9872-177D20456A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8050-DD43-48E9-B42C-6122DB935F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547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4994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311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219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42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4153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48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280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16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153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8837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485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046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aypcesor.com/2014/05/monster-strike-App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DE70E19-AF22-413D-B093-CD06D36565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0FA0FC6-E484-48BA-8D03-7B8C9B47C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altLang="zh-TW" sz="8000" dirty="0"/>
              <a:t>Monster Strike</a:t>
            </a:r>
            <a:endParaRPr lang="zh-TW" altLang="en-US" sz="8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0A6EDC-1112-4681-91B9-F4004B3EE0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組員：汪天韻、周冠妤</a:t>
            </a:r>
          </a:p>
        </p:txBody>
      </p:sp>
    </p:spTree>
    <p:extLst>
      <p:ext uri="{BB962C8B-B14F-4D97-AF65-F5344CB8AC3E}">
        <p14:creationId xmlns:p14="http://schemas.microsoft.com/office/powerpoint/2010/main" val="580791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8CA46-7B3B-47E3-95CA-CB2F1B96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8FCA1F67-39C3-42F5-81A2-6061E11E6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7347" y="1764742"/>
            <a:ext cx="3472273" cy="3011432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我們決定製作怪物彈珠的靈感來自課堂上老師示範兩顆球的碰撞，激起我們製作此遊戲的興趣。</a:t>
            </a:r>
          </a:p>
          <a:p>
            <a:endParaRPr lang="zh-TW" altLang="en-US" dirty="0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BFAF62B8-240E-40B6-9966-087BD5BE3ECC}"/>
              </a:ext>
            </a:extLst>
          </p:cNvPr>
          <p:cNvSpPr/>
          <p:nvPr/>
        </p:nvSpPr>
        <p:spPr>
          <a:xfrm>
            <a:off x="2174672" y="4457391"/>
            <a:ext cx="914400" cy="87245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C4ADD664-7C92-4DA8-8AE5-D40F3347CFEC}"/>
              </a:ext>
            </a:extLst>
          </p:cNvPr>
          <p:cNvSpPr/>
          <p:nvPr/>
        </p:nvSpPr>
        <p:spPr>
          <a:xfrm>
            <a:off x="4403974" y="4574836"/>
            <a:ext cx="686499" cy="63756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59F05EF3-0A87-4194-B9D7-DB0F2326F5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22622" y="67008"/>
            <a:ext cx="3602330" cy="6545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文字方塊 30">
            <a:extLst>
              <a:ext uri="{FF2B5EF4-FFF2-40B4-BE49-F238E27FC236}">
                <a16:creationId xmlns:a16="http://schemas.microsoft.com/office/drawing/2014/main" id="{21702BE9-EC3E-4A60-968B-63CA6C93BB7A}"/>
              </a:ext>
            </a:extLst>
          </p:cNvPr>
          <p:cNvSpPr txBox="1"/>
          <p:nvPr/>
        </p:nvSpPr>
        <p:spPr>
          <a:xfrm>
            <a:off x="7222622" y="6627168"/>
            <a:ext cx="36023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900" u="sng" kern="120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此相片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(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未知的作者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已透過 </a:t>
            </a:r>
            <a:r>
              <a:rPr lang="en-US" sz="900" u="sng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CC BY-NC-ND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授權</a:t>
            </a:r>
            <a:endParaRPr lang="zh-TW" sz="12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4.07407E-6 L -0.10911 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1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-0.17761 0.0002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C05C4C-003B-4ED6-AA04-DA5071787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955" y="246199"/>
            <a:ext cx="10178322" cy="1492132"/>
          </a:xfrm>
        </p:spPr>
        <p:txBody>
          <a:bodyPr/>
          <a:lstStyle/>
          <a:p>
            <a:r>
              <a:rPr lang="zh-TW" altLang="en-US" dirty="0"/>
              <a:t>故事背景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B3A757FF-4A6F-401F-A652-7CA3E279EBA7}"/>
              </a:ext>
            </a:extLst>
          </p:cNvPr>
          <p:cNvGrpSpPr/>
          <p:nvPr/>
        </p:nvGrpSpPr>
        <p:grpSpPr>
          <a:xfrm>
            <a:off x="1127668" y="1064671"/>
            <a:ext cx="9936665" cy="5633938"/>
            <a:chOff x="721822" y="1040366"/>
            <a:chExt cx="9936665" cy="5633938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B62DDBB2-348F-41CD-9810-0EC6D76CB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264" y="1040367"/>
              <a:ext cx="4879223" cy="2744563"/>
            </a:xfrm>
            <a:prstGeom prst="rect">
              <a:avLst/>
            </a:prstGeom>
          </p:spPr>
        </p:pic>
        <p:pic>
          <p:nvPicPr>
            <p:cNvPr id="8" name="內容版面配置區 4">
              <a:extLst>
                <a:ext uri="{FF2B5EF4-FFF2-40B4-BE49-F238E27FC236}">
                  <a16:creationId xmlns:a16="http://schemas.microsoft.com/office/drawing/2014/main" id="{A6E22456-3705-4314-8269-CFF76D0BB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22" y="1040366"/>
              <a:ext cx="4879222" cy="2744562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5DAD7597-4503-4835-B9EE-EA1EE9EA3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22" y="3929741"/>
              <a:ext cx="4879222" cy="2744562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2C0FC43-8AB3-4A3F-85E5-6016979BA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264" y="3929741"/>
              <a:ext cx="4879223" cy="27445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9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819556F-52CE-49C7-86B4-91FAD53A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40F8B22-9E19-4DF7-B31D-7527E13EE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1556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FFC157-417F-47AE-B9FD-2C73982D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遊戲核心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E855F6B-72CF-4DEB-862A-311AC9AD62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3E56D85-33F3-4E52-B49A-DDC6A45E3F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207163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87</TotalTime>
  <Words>56</Words>
  <Application>Microsoft Office PowerPoint</Application>
  <PresentationFormat>寬螢幕</PresentationFormat>
  <Paragraphs>7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新細明體</vt:lpstr>
      <vt:lpstr>Calibri</vt:lpstr>
      <vt:lpstr>Franklin Gothic Book</vt:lpstr>
      <vt:lpstr>裁剪</vt:lpstr>
      <vt:lpstr>Monster Strike</vt:lpstr>
      <vt:lpstr>動機</vt:lpstr>
      <vt:lpstr>故事背景</vt:lpstr>
      <vt:lpstr>PowerPoint 簡報</vt:lpstr>
      <vt:lpstr>遊戲核心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MonsterStrike</dc:title>
  <dc:creator>kim19</dc:creator>
  <cp:lastModifiedBy>kim19</cp:lastModifiedBy>
  <cp:revision>11</cp:revision>
  <dcterms:created xsi:type="dcterms:W3CDTF">2020-04-23T13:30:36Z</dcterms:created>
  <dcterms:modified xsi:type="dcterms:W3CDTF">2020-04-25T10:08:14Z</dcterms:modified>
</cp:coreProperties>
</file>